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6" autoAdjust="0"/>
    <p:restoredTop sz="94660"/>
  </p:normalViewPr>
  <p:slideViewPr>
    <p:cSldViewPr snapToGrid="0">
      <p:cViewPr varScale="1">
        <p:scale>
          <a:sx n="73" d="100"/>
          <a:sy n="73" d="100"/>
        </p:scale>
        <p:origin x="34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643561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000325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36577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902358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39011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52650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894482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50679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588016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2389169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pour une image 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45101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Modifiez le style du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19F832E-6021-48C2-8E89-63FA3D6A7176}" type="datetimeFigureOut">
              <a:rPr lang="fr-FR" smtClean="0"/>
              <a:t>22/12/2025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C52E92-1A67-434E-8AD6-40CBFDA9672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901674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b="1" dirty="0" smtClean="0">
                <a:solidFill>
                  <a:schemeClr val="accent5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rial" panose="020B0604020202020204" pitchFamily="34" charset="0"/>
                <a:cs typeface="Arial" panose="020B0604020202020204" pitchFamily="34" charset="0"/>
              </a:rPr>
              <a:t>CONCEPTION DE IMEP</a:t>
            </a:r>
            <a:endParaRPr lang="fr-FR" b="1" dirty="0">
              <a:solidFill>
                <a:schemeClr val="accent5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8556" y="3509963"/>
            <a:ext cx="3734888" cy="2489925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451" y="0"/>
            <a:ext cx="2919549" cy="194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72700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451" y="54723"/>
            <a:ext cx="2919549" cy="194636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57250" indent="-857250">
              <a:buFont typeface="+mj-lt"/>
              <a:buAutoNum type="romanUcPeriod"/>
            </a:pPr>
            <a:r>
              <a:rPr lang="fr-FR" b="1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lang="fr-FR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lvl="0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accent5"/>
                </a:solidFill>
              </a:rPr>
              <a:t>  Contexte du projet : </a:t>
            </a:r>
            <a:r>
              <a:rPr lang="fr-FR" b="1" dirty="0" err="1">
                <a:solidFill>
                  <a:schemeClr val="accent5"/>
                </a:solidFill>
              </a:rPr>
              <a:t>Ansible</a:t>
            </a:r>
            <a:r>
              <a:rPr lang="fr-FR" dirty="0">
                <a:solidFill>
                  <a:schemeClr val="accent5"/>
                </a:solidFill>
              </a:rPr>
              <a:t> est un outil utilisé par la </a:t>
            </a:r>
            <a:r>
              <a:rPr lang="fr-FR" b="1" dirty="0">
                <a:solidFill>
                  <a:schemeClr val="accent5"/>
                </a:solidFill>
              </a:rPr>
              <a:t>MEO</a:t>
            </a:r>
            <a:r>
              <a:rPr lang="fr-FR" dirty="0">
                <a:solidFill>
                  <a:schemeClr val="accent5"/>
                </a:solidFill>
              </a:rPr>
              <a:t> pour réaliser des </a:t>
            </a:r>
            <a:r>
              <a:rPr lang="fr-FR" b="1" dirty="0">
                <a:solidFill>
                  <a:schemeClr val="accent5"/>
                </a:solidFill>
              </a:rPr>
              <a:t>tâches</a:t>
            </a:r>
            <a:r>
              <a:rPr lang="fr-FR" dirty="0">
                <a:solidFill>
                  <a:schemeClr val="accent5"/>
                </a:solidFill>
              </a:rPr>
              <a:t> répétitives. Grâce à cet outil, il est possible d’effectuer des </a:t>
            </a:r>
            <a:r>
              <a:rPr lang="fr-FR" b="1" dirty="0">
                <a:solidFill>
                  <a:schemeClr val="accent5"/>
                </a:solidFill>
              </a:rPr>
              <a:t>MEP</a:t>
            </a:r>
            <a:r>
              <a:rPr lang="fr-FR" dirty="0">
                <a:solidFill>
                  <a:schemeClr val="accent5"/>
                </a:solidFill>
              </a:rPr>
              <a:t> en quelques minutes seulement, en renseignant simplement quelques variables </a:t>
            </a:r>
            <a:r>
              <a:rPr lang="fr-FR" b="1" dirty="0">
                <a:solidFill>
                  <a:schemeClr val="accent5"/>
                </a:solidFill>
              </a:rPr>
              <a:t>(environnement, infrastructure, serveur, etc</a:t>
            </a:r>
            <a:r>
              <a:rPr lang="fr-FR" b="1" dirty="0" smtClean="0">
                <a:solidFill>
                  <a:schemeClr val="accent5"/>
                </a:solidFill>
              </a:rPr>
              <a:t>.)</a:t>
            </a:r>
            <a:r>
              <a:rPr lang="fr-FR" dirty="0" smtClean="0">
                <a:solidFill>
                  <a:schemeClr val="accent5"/>
                </a:solidFill>
              </a:rPr>
              <a:t>.</a:t>
            </a:r>
            <a:endParaRPr lang="fr-FR" b="1" dirty="0" smtClean="0">
              <a:solidFill>
                <a:schemeClr val="accent5"/>
              </a:solidFill>
            </a:endParaRPr>
          </a:p>
          <a:p>
            <a:pPr lvl="0">
              <a:buFont typeface="Wingdings" panose="05000000000000000000" pitchFamily="2" charset="2"/>
              <a:buChar char="Ø"/>
            </a:pPr>
            <a:r>
              <a:rPr lang="fr-FR" b="1" dirty="0">
                <a:solidFill>
                  <a:schemeClr val="accent5"/>
                </a:solidFill>
              </a:rPr>
              <a:t> </a:t>
            </a:r>
            <a:r>
              <a:rPr lang="fr-FR" b="1" dirty="0" smtClean="0">
                <a:solidFill>
                  <a:schemeClr val="accent5"/>
                </a:solidFill>
              </a:rPr>
              <a:t> Objectif </a:t>
            </a:r>
            <a:r>
              <a:rPr lang="fr-FR" b="1" dirty="0">
                <a:solidFill>
                  <a:schemeClr val="accent5"/>
                </a:solidFill>
              </a:rPr>
              <a:t>de l’IHM : </a:t>
            </a:r>
            <a:r>
              <a:rPr lang="fr-FR" dirty="0">
                <a:solidFill>
                  <a:schemeClr val="accent5"/>
                </a:solidFill>
              </a:rPr>
              <a:t>L’objectif principal de cette </a:t>
            </a:r>
            <a:r>
              <a:rPr lang="fr-FR" b="1" dirty="0">
                <a:solidFill>
                  <a:schemeClr val="accent5"/>
                </a:solidFill>
              </a:rPr>
              <a:t>IHM</a:t>
            </a:r>
            <a:r>
              <a:rPr lang="fr-FR" dirty="0">
                <a:solidFill>
                  <a:schemeClr val="accent5"/>
                </a:solidFill>
              </a:rPr>
              <a:t> est de rendre les </a:t>
            </a:r>
            <a:r>
              <a:rPr lang="fr-FR" b="1" dirty="0">
                <a:solidFill>
                  <a:schemeClr val="accent5"/>
                </a:solidFill>
              </a:rPr>
              <a:t>MEP</a:t>
            </a:r>
            <a:r>
              <a:rPr lang="fr-FR" dirty="0">
                <a:solidFill>
                  <a:schemeClr val="accent5"/>
                </a:solidFill>
              </a:rPr>
              <a:t> réalisées par la </a:t>
            </a:r>
            <a:r>
              <a:rPr lang="fr-FR" b="1" dirty="0">
                <a:solidFill>
                  <a:schemeClr val="accent5"/>
                </a:solidFill>
              </a:rPr>
              <a:t>MEO</a:t>
            </a:r>
            <a:r>
              <a:rPr lang="fr-FR" dirty="0">
                <a:solidFill>
                  <a:schemeClr val="accent5"/>
                </a:solidFill>
              </a:rPr>
              <a:t> encore </a:t>
            </a:r>
            <a:r>
              <a:rPr lang="fr-FR" b="1" dirty="0">
                <a:solidFill>
                  <a:schemeClr val="accent5"/>
                </a:solidFill>
              </a:rPr>
              <a:t>plus rapides</a:t>
            </a:r>
            <a:r>
              <a:rPr lang="fr-FR" dirty="0">
                <a:solidFill>
                  <a:schemeClr val="accent5"/>
                </a:solidFill>
              </a:rPr>
              <a:t>, et de permettre leur exécution par des </a:t>
            </a:r>
            <a:r>
              <a:rPr lang="fr-FR" b="1" dirty="0">
                <a:solidFill>
                  <a:schemeClr val="accent5"/>
                </a:solidFill>
              </a:rPr>
              <a:t>utilisateurs non </a:t>
            </a:r>
            <a:r>
              <a:rPr lang="fr-FR" b="1" dirty="0" smtClean="0">
                <a:solidFill>
                  <a:schemeClr val="accent5"/>
                </a:solidFill>
              </a:rPr>
              <a:t>techniques ou technique</a:t>
            </a:r>
            <a:r>
              <a:rPr lang="fr-FR" dirty="0" smtClean="0">
                <a:solidFill>
                  <a:schemeClr val="accent5"/>
                </a:solidFill>
              </a:rPr>
              <a:t>. </a:t>
            </a:r>
            <a:r>
              <a:rPr lang="fr-FR" dirty="0">
                <a:solidFill>
                  <a:schemeClr val="accent5"/>
                </a:solidFill>
              </a:rPr>
              <a:t>Elle vise à </a:t>
            </a:r>
            <a:r>
              <a:rPr lang="fr-FR" b="1" dirty="0">
                <a:solidFill>
                  <a:schemeClr val="accent5"/>
                </a:solidFill>
              </a:rPr>
              <a:t>simplifier et centraliser</a:t>
            </a:r>
            <a:r>
              <a:rPr lang="fr-FR" dirty="0">
                <a:solidFill>
                  <a:schemeClr val="accent5"/>
                </a:solidFill>
              </a:rPr>
              <a:t> l’ensemble des </a:t>
            </a:r>
            <a:r>
              <a:rPr lang="fr-FR" b="1" dirty="0">
                <a:solidFill>
                  <a:schemeClr val="accent5"/>
                </a:solidFill>
              </a:rPr>
              <a:t>fonctionnalités</a:t>
            </a:r>
            <a:r>
              <a:rPr lang="fr-FR" dirty="0">
                <a:solidFill>
                  <a:schemeClr val="accent5"/>
                </a:solidFill>
              </a:rPr>
              <a:t> proposées par </a:t>
            </a:r>
            <a:r>
              <a:rPr lang="fr-FR" b="1" dirty="0" err="1">
                <a:solidFill>
                  <a:schemeClr val="accent5"/>
                </a:solidFill>
              </a:rPr>
              <a:t>Ansible</a:t>
            </a:r>
            <a:r>
              <a:rPr lang="fr-FR" dirty="0">
                <a:solidFill>
                  <a:schemeClr val="accent5"/>
                </a:solidFill>
              </a:rPr>
              <a:t>.</a:t>
            </a:r>
            <a:endParaRPr lang="fr-FR" dirty="0">
              <a:solidFill>
                <a:schemeClr val="accent5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5252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 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72451" y="0"/>
            <a:ext cx="2919549" cy="1946366"/>
          </a:xfrm>
          <a:prstGeom prst="rect">
            <a:avLst/>
          </a:prstGeom>
        </p:spPr>
      </p:pic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668383" y="294730"/>
            <a:ext cx="9350828" cy="1325563"/>
          </a:xfrm>
        </p:spPr>
        <p:txBody>
          <a:bodyPr>
            <a:normAutofit/>
          </a:bodyPr>
          <a:lstStyle/>
          <a:p>
            <a:pPr marL="857250" indent="-857250">
              <a:buFont typeface="+mj-lt"/>
              <a:buAutoNum type="romanUcPeriod" startAt="2"/>
            </a:pPr>
            <a:r>
              <a:rPr lang="fr-FR" b="1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RÉSUMÉ DES POSSIBLES PAGES (ÉCRANS)</a:t>
            </a:r>
            <a:endParaRPr lang="fr-FR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7634152" y="1620294"/>
            <a:ext cx="3824151" cy="5237705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lphaUcPeriod"/>
            </a:pPr>
            <a:r>
              <a:rPr lang="fr-FR" dirty="0" smtClean="0">
                <a:solidFill>
                  <a:schemeClr val="accent5"/>
                </a:solidFill>
              </a:rPr>
              <a:t>Page de connexion, comportant des </a:t>
            </a:r>
            <a:r>
              <a:rPr lang="fr-FR" b="1" dirty="0" smtClean="0">
                <a:solidFill>
                  <a:schemeClr val="accent5"/>
                </a:solidFill>
              </a:rPr>
              <a:t>zones de textes </a:t>
            </a:r>
            <a:r>
              <a:rPr lang="fr-FR" dirty="0" smtClean="0">
                <a:solidFill>
                  <a:schemeClr val="accent5"/>
                </a:solidFill>
              </a:rPr>
              <a:t>à remplir.</a:t>
            </a:r>
          </a:p>
          <a:p>
            <a:pPr marL="514350" indent="-514350">
              <a:buFont typeface="+mj-lt"/>
              <a:buAutoNum type="alphaUcPeriod"/>
            </a:pPr>
            <a:r>
              <a:rPr lang="fr-FR" dirty="0" smtClean="0">
                <a:solidFill>
                  <a:schemeClr val="accent5"/>
                </a:solidFill>
              </a:rPr>
              <a:t>Page d’accueil, comportant un </a:t>
            </a:r>
            <a:r>
              <a:rPr lang="fr-FR" b="1" dirty="0" smtClean="0">
                <a:solidFill>
                  <a:schemeClr val="accent5"/>
                </a:solidFill>
              </a:rPr>
              <a:t>inventaire</a:t>
            </a:r>
            <a:r>
              <a:rPr lang="fr-FR" dirty="0" smtClean="0">
                <a:solidFill>
                  <a:schemeClr val="accent5"/>
                </a:solidFill>
              </a:rPr>
              <a:t> de toute les </a:t>
            </a:r>
            <a:r>
              <a:rPr lang="fr-FR" b="1" dirty="0" smtClean="0">
                <a:solidFill>
                  <a:schemeClr val="accent5"/>
                </a:solidFill>
              </a:rPr>
              <a:t>tâches</a:t>
            </a:r>
            <a:r>
              <a:rPr lang="fr-FR" dirty="0" smtClean="0">
                <a:solidFill>
                  <a:schemeClr val="accent5"/>
                </a:solidFill>
              </a:rPr>
              <a:t> </a:t>
            </a:r>
            <a:r>
              <a:rPr lang="fr-FR" dirty="0" smtClean="0">
                <a:solidFill>
                  <a:schemeClr val="accent5"/>
                </a:solidFill>
              </a:rPr>
              <a:t>créer.</a:t>
            </a:r>
          </a:p>
          <a:p>
            <a:pPr marL="514350" indent="-514350">
              <a:buFont typeface="+mj-lt"/>
              <a:buAutoNum type="alphaUcPeriod"/>
            </a:pPr>
            <a:r>
              <a:rPr lang="fr-FR" dirty="0" smtClean="0">
                <a:solidFill>
                  <a:schemeClr val="accent5"/>
                </a:solidFill>
              </a:rPr>
              <a:t>Page de paramétrage, comportant le stockage de </a:t>
            </a:r>
            <a:r>
              <a:rPr lang="fr-FR" b="1" dirty="0" smtClean="0">
                <a:solidFill>
                  <a:schemeClr val="accent5"/>
                </a:solidFill>
              </a:rPr>
              <a:t>clé SSH </a:t>
            </a:r>
            <a:r>
              <a:rPr lang="fr-FR" dirty="0" smtClean="0">
                <a:solidFill>
                  <a:schemeClr val="accent5"/>
                </a:solidFill>
              </a:rPr>
              <a:t>des</a:t>
            </a:r>
            <a:r>
              <a:rPr lang="fr-FR" b="1" dirty="0" smtClean="0">
                <a:solidFill>
                  <a:schemeClr val="accent5"/>
                </a:solidFill>
              </a:rPr>
              <a:t> GIT.</a:t>
            </a:r>
            <a:endParaRPr lang="fr-FR" b="1" dirty="0">
              <a:solidFill>
                <a:schemeClr val="accent5"/>
              </a:solidFill>
            </a:endParaRPr>
          </a:p>
        </p:txBody>
      </p:sp>
      <p:pic>
        <p:nvPicPr>
          <p:cNvPr id="8" name="Image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264" y="1851183"/>
            <a:ext cx="7163888" cy="4775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27599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57250" indent="-857250">
              <a:buFont typeface="+mj-lt"/>
              <a:buAutoNum type="romanUcPeriod" startAt="3"/>
            </a:pPr>
            <a:r>
              <a:rPr lang="fr-FR" b="1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TECHNOLOGIE DE L’IHM</a:t>
            </a:r>
            <a:endParaRPr lang="fr-FR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838200" y="1690688"/>
            <a:ext cx="10515600" cy="4984432"/>
          </a:xfrm>
        </p:spPr>
        <p:txBody>
          <a:bodyPr/>
          <a:lstStyle/>
          <a:p>
            <a:pPr lvl="0"/>
            <a:r>
              <a:rPr lang="fr-FR" dirty="0">
                <a:solidFill>
                  <a:schemeClr val="accent5"/>
                </a:solidFill>
              </a:rPr>
              <a:t>Technologies utilisées </a:t>
            </a:r>
            <a:r>
              <a:rPr lang="fr-FR" dirty="0" smtClean="0">
                <a:solidFill>
                  <a:schemeClr val="accent5"/>
                </a:solidFill>
              </a:rPr>
              <a:t>: </a:t>
            </a:r>
            <a:r>
              <a:rPr lang="fr-FR" b="1" dirty="0" err="1" smtClean="0">
                <a:solidFill>
                  <a:schemeClr val="accent5"/>
                </a:solidFill>
              </a:rPr>
              <a:t>Symfony</a:t>
            </a:r>
            <a:r>
              <a:rPr lang="fr-FR" b="1" dirty="0" smtClean="0">
                <a:solidFill>
                  <a:schemeClr val="accent5"/>
                </a:solidFill>
              </a:rPr>
              <a:t>, </a:t>
            </a:r>
            <a:r>
              <a:rPr lang="fr-FR" b="1" dirty="0" err="1" smtClean="0">
                <a:solidFill>
                  <a:schemeClr val="accent5"/>
                </a:solidFill>
              </a:rPr>
              <a:t>php</a:t>
            </a:r>
            <a:r>
              <a:rPr lang="fr-FR" b="1" dirty="0" smtClean="0">
                <a:solidFill>
                  <a:schemeClr val="accent5"/>
                </a:solidFill>
              </a:rPr>
              <a:t>, </a:t>
            </a:r>
            <a:r>
              <a:rPr lang="fr-FR" b="1" dirty="0" err="1" smtClean="0">
                <a:solidFill>
                  <a:schemeClr val="accent5"/>
                </a:solidFill>
              </a:rPr>
              <a:t>bootstrap</a:t>
            </a:r>
            <a:r>
              <a:rPr lang="fr-FR" b="1" dirty="0" smtClean="0">
                <a:solidFill>
                  <a:schemeClr val="accent5"/>
                </a:solidFill>
              </a:rPr>
              <a:t>,…</a:t>
            </a:r>
            <a:r>
              <a:rPr lang="fr-FR" dirty="0" smtClean="0">
                <a:solidFill>
                  <a:schemeClr val="accent5"/>
                </a:solidFill>
              </a:rPr>
              <a:t> </a:t>
            </a:r>
            <a:endParaRPr lang="fr-FR" dirty="0">
              <a:solidFill>
                <a:schemeClr val="accent5"/>
              </a:solidFill>
            </a:endParaRPr>
          </a:p>
          <a:p>
            <a:pPr lvl="0"/>
            <a:r>
              <a:rPr lang="fr-FR" dirty="0">
                <a:solidFill>
                  <a:schemeClr val="accent5"/>
                </a:solidFill>
              </a:rPr>
              <a:t>Compatibilité </a:t>
            </a:r>
            <a:r>
              <a:rPr lang="fr-FR" b="1" dirty="0">
                <a:solidFill>
                  <a:schemeClr val="accent5"/>
                </a:solidFill>
              </a:rPr>
              <a:t>(navigateurs, </a:t>
            </a:r>
            <a:r>
              <a:rPr lang="fr-FR" b="1" dirty="0" smtClean="0">
                <a:solidFill>
                  <a:schemeClr val="accent5"/>
                </a:solidFill>
              </a:rPr>
              <a:t>tailles </a:t>
            </a:r>
            <a:r>
              <a:rPr lang="fr-FR" b="1" dirty="0">
                <a:solidFill>
                  <a:schemeClr val="accent5"/>
                </a:solidFill>
              </a:rPr>
              <a:t>d'écran, OS)</a:t>
            </a:r>
            <a:r>
              <a:rPr lang="fr-FR" dirty="0">
                <a:solidFill>
                  <a:schemeClr val="accent5"/>
                </a:solidFill>
              </a:rPr>
              <a:t> : </a:t>
            </a:r>
            <a:r>
              <a:rPr lang="fr-FR" dirty="0" smtClean="0">
                <a:solidFill>
                  <a:schemeClr val="accent5"/>
                </a:solidFill>
              </a:rPr>
              <a:t>Firefox, </a:t>
            </a:r>
            <a:r>
              <a:rPr lang="fr-FR" dirty="0">
                <a:solidFill>
                  <a:schemeClr val="accent5"/>
                </a:solidFill>
              </a:rPr>
              <a:t>1920 x 1080, Windows </a:t>
            </a:r>
            <a:r>
              <a:rPr lang="fr-FR" dirty="0" smtClean="0">
                <a:solidFill>
                  <a:schemeClr val="accent5"/>
                </a:solidFill>
              </a:rPr>
              <a:t>11.</a:t>
            </a:r>
            <a:endParaRPr lang="fr-FR" dirty="0">
              <a:solidFill>
                <a:schemeClr val="accent5"/>
              </a:solidFill>
            </a:endParaRPr>
          </a:p>
          <a:p>
            <a:pPr lvl="0"/>
            <a:r>
              <a:rPr lang="fr-FR" dirty="0">
                <a:solidFill>
                  <a:schemeClr val="accent5"/>
                </a:solidFill>
              </a:rPr>
              <a:t>Performances attendues : possibilité d’</a:t>
            </a:r>
            <a:r>
              <a:rPr lang="fr-FR" b="1" dirty="0">
                <a:solidFill>
                  <a:schemeClr val="accent5"/>
                </a:solidFill>
              </a:rPr>
              <a:t>exécuter</a:t>
            </a:r>
            <a:r>
              <a:rPr lang="fr-FR" dirty="0">
                <a:solidFill>
                  <a:schemeClr val="accent5"/>
                </a:solidFill>
              </a:rPr>
              <a:t> des </a:t>
            </a:r>
            <a:r>
              <a:rPr lang="fr-FR" b="1" dirty="0">
                <a:solidFill>
                  <a:schemeClr val="accent5"/>
                </a:solidFill>
              </a:rPr>
              <a:t>MEP</a:t>
            </a:r>
            <a:r>
              <a:rPr lang="fr-FR" dirty="0">
                <a:solidFill>
                  <a:schemeClr val="accent5"/>
                </a:solidFill>
              </a:rPr>
              <a:t> simple sur l’IHM mais surtout finir un </a:t>
            </a:r>
            <a:r>
              <a:rPr lang="fr-FR" b="1" dirty="0">
                <a:solidFill>
                  <a:schemeClr val="accent5"/>
                </a:solidFill>
              </a:rPr>
              <a:t>premier prototype </a:t>
            </a:r>
            <a:r>
              <a:rPr lang="fr-FR" b="1" dirty="0" smtClean="0">
                <a:solidFill>
                  <a:schemeClr val="accent5"/>
                </a:solidFill>
              </a:rPr>
              <a:t>d’IHM.</a:t>
            </a:r>
            <a:endParaRPr lang="fr-FR" b="1" dirty="0">
              <a:solidFill>
                <a:schemeClr val="accent5"/>
              </a:solidFill>
            </a:endParaRPr>
          </a:p>
          <a:p>
            <a:endParaRPr lang="fr-FR" dirty="0">
              <a:solidFill>
                <a:schemeClr val="accent5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40480" y="4007032"/>
            <a:ext cx="4002132" cy="2668088"/>
          </a:xfrm>
          <a:prstGeom prst="rect">
            <a:avLst/>
          </a:prstGeom>
        </p:spPr>
      </p:pic>
      <p:pic>
        <p:nvPicPr>
          <p:cNvPr id="5" name="Image 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0126" y="0"/>
            <a:ext cx="2919549" cy="1946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8305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857250" indent="-857250">
              <a:buFont typeface="+mj-lt"/>
              <a:buAutoNum type="romanUcPeriod" startAt="4"/>
            </a:pPr>
            <a:r>
              <a:rPr lang="fr-FR" b="1" dirty="0" smtClean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POUR CONCLURE</a:t>
            </a:r>
            <a:endParaRPr lang="fr-FR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>
                <a:solidFill>
                  <a:schemeClr val="accent5"/>
                </a:solidFill>
              </a:rPr>
              <a:t>Le but final serait de réaliser une première IHM capable de générer des versions ne demandant pas d’action spécifique de la part d’un tiers.</a:t>
            </a:r>
            <a:endParaRPr lang="fr-FR" dirty="0">
              <a:solidFill>
                <a:schemeClr val="accent5"/>
              </a:solidFill>
            </a:endParaRPr>
          </a:p>
        </p:txBody>
      </p:sp>
      <p:pic>
        <p:nvPicPr>
          <p:cNvPr id="4" name="Image 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03483" y="2993321"/>
            <a:ext cx="6385034" cy="36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21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</TotalTime>
  <Words>225</Words>
  <Application>Microsoft Office PowerPoint</Application>
  <PresentationFormat>Grand écran</PresentationFormat>
  <Paragraphs>14</Paragraphs>
  <Slides>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Wingdings</vt:lpstr>
      <vt:lpstr>Thème Office</vt:lpstr>
      <vt:lpstr>CONCEPTION DE IMEP</vt:lpstr>
      <vt:lpstr>INTRODUCTION</vt:lpstr>
      <vt:lpstr>RÉSUMÉ DES POSSIBLES PAGES (ÉCRANS)</vt:lpstr>
      <vt:lpstr>TECHNOLOGIE DE L’IHM</vt:lpstr>
      <vt:lpstr>POUR CONCLURE</vt:lpstr>
    </vt:vector>
  </TitlesOfParts>
  <Company>Cnam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CONCEPTION DE IMEP</dc:title>
  <dc:creator>MASTANTUONO LUDO (CTI SAINT-ETIENNE)</dc:creator>
  <cp:lastModifiedBy>MASTANTUONO LUDO (CTI SAINT-ETIENNE)</cp:lastModifiedBy>
  <cp:revision>10</cp:revision>
  <dcterms:created xsi:type="dcterms:W3CDTF">2025-12-22T08:07:25Z</dcterms:created>
  <dcterms:modified xsi:type="dcterms:W3CDTF">2025-12-22T08:55:22Z</dcterms:modified>
</cp:coreProperties>
</file>

<file path=docProps/thumbnail.jpeg>
</file>